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522"/>
    <a:srgbClr val="B4181F"/>
    <a:srgbClr val="0058A4"/>
    <a:srgbClr val="074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/>
    <p:restoredTop sz="89775" autoAdjust="0"/>
  </p:normalViewPr>
  <p:slideViewPr>
    <p:cSldViewPr snapToGrid="0" snapToObjects="1">
      <p:cViewPr varScale="1">
        <p:scale>
          <a:sx n="158" d="100"/>
          <a:sy n="158" d="100"/>
        </p:scale>
        <p:origin x="135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7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9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7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7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EBF9-2D56-F347-AA89-095A43F8B735}" type="datetimeFigureOut">
              <a:rPr lang="en-US" smtClean="0"/>
              <a:t>4/3/20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0FF8-56AA-BB44-B606-2636E080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students.carleton.ca/2020/03/top-ten-tips-to-study-onlin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17" Type="http://schemas.openxmlformats.org/officeDocument/2006/relationships/hyperlink" Target="https://students.carleton.ca/2020/03/top-ten-tips-to-study-online/" TargetMode="External"/><Relationship Id="rId2" Type="http://schemas.openxmlformats.org/officeDocument/2006/relationships/image" Target="../media/image1.tiff"/><Relationship Id="rId16" Type="http://schemas.openxmlformats.org/officeDocument/2006/relationships/hyperlink" Target="https://sass.uottawa.ca/en/persona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twitter.com/2amandalynn2/status/1239642754914942979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://www.flynnresearchgroup.com/module-and-resourc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lifehacker.com/productivity-101-a-primer-to-the-pomodoro-technique-159899273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youtu.be/DqvM5H6Xw4U" TargetMode="External"/><Relationship Id="rId2" Type="http://schemas.openxmlformats.org/officeDocument/2006/relationships/image" Target="../media/image1.tiff"/><Relationship Id="rId16" Type="http://schemas.openxmlformats.org/officeDocument/2006/relationships/hyperlink" Target="https://students.carleton.ca/2020/03/top-ten-tips-to-study-onlin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://www.flynnresearchgroup.com/module-and-resources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gnag.ca/covid-19-updates-and-activi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bg1"/>
                </a:solidFill>
              </a:rPr>
              <a:t>Online learning/work plan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r>
              <a:rPr lang="en-US" sz="1100" dirty="0"/>
              <a:t> </a:t>
            </a:r>
            <a:r>
              <a:rPr lang="en-US" sz="1200" dirty="0"/>
              <a:t>and how I </a:t>
            </a:r>
            <a:r>
              <a:rPr lang="en-CA" sz="1600" b="1" dirty="0">
                <a:solidFill>
                  <a:srgbClr val="F16522"/>
                </a:solidFill>
              </a:rPr>
              <a:t>set boundaries 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4936" y="6685804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115221" y="6636512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4936" y="3057419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712AC14D-CEF6-0A4E-B742-BD6737A563E2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104558" y="2996636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701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642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en-CA" sz="3000" b="1" dirty="0">
                <a:solidFill>
                  <a:schemeClr val="bg1"/>
                </a:solidFill>
              </a:rPr>
              <a:t>Online learning/work plan - Explanation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r>
              <a:rPr lang="en-US" sz="1400" dirty="0"/>
              <a:t> and </a:t>
            </a:r>
            <a:r>
              <a:rPr lang="en-CA" b="1" dirty="0">
                <a:solidFill>
                  <a:srgbClr val="F16522"/>
                </a:solidFill>
              </a:rPr>
              <a:t>set boundaries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2903" y="6688882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053188" y="6639590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6382" y="3027848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036578" y="2975508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05771" y="3446346"/>
            <a:ext cx="3275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Plan your schedule: </a:t>
            </a:r>
            <a:r>
              <a:rPr lang="en-US" sz="1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Try out a new time-management technique, such as the </a:t>
            </a:r>
            <a:r>
              <a:rPr lang="en-US" sz="12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 technique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You can use any tech/tool for your schedule, not just this space.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disciplined. Falling behind makes it harder to reach your goals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35835" y="3577350"/>
            <a:ext cx="327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This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 module </a:t>
            </a:r>
            <a:r>
              <a:rPr lang="en-US" sz="1200" dirty="0"/>
              <a:t>explains how to set SMART goals and become a more proficient learner. SMART = Specific, Measurable, Accountable (e.g., to a friend!), Realistic, and Time-defined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Mini-deadlines can help you stay on track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35835" y="7243668"/>
            <a:ext cx="3275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Resources could be for your health, course, or others.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People could include friends, asking your teaching assistant or professor for help, etc.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Help your instructor by engaging in class discussions (even a thumbs-up helps!)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516FA4-B92D-FE4B-98F8-B3F190C99951}"/>
              </a:ext>
            </a:extLst>
          </p:cNvPr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35835" y="1761031"/>
            <a:ext cx="327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It’s important to take care of our physical health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Take breaks, go for a walk, find a new exercise or sport</a:t>
            </a:r>
            <a:endParaRPr lang="en-US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505771" y="5428851"/>
            <a:ext cx="29263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My distractions: social media, I suddenly do many chores, read the news over and over again, food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 love my parents… but they interrupt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Read: “Deep work”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Mindfulness (see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</a:t>
            </a:r>
            <a:r>
              <a:rPr lang="en-US" sz="1200" dirty="0"/>
              <a:t>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4EAA98-51BF-E844-85EB-3F40EC6B69F2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599796-2399-4745-9397-2F343A87F060}"/>
              </a:ext>
            </a:extLst>
          </p:cNvPr>
          <p:cNvSpPr txBox="1"/>
          <p:nvPr/>
        </p:nvSpPr>
        <p:spPr>
          <a:xfrm>
            <a:off x="3505771" y="7139915"/>
            <a:ext cx="3369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Setting smaller tasks will help you reach your goals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Regularly checking your email and course pages will help you stay on top of things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Look ahead in your schedule: prepare for upcoming events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Practice writing an exam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073C4A-68D6-2642-8EA5-9A58CAC84B8F}"/>
              </a:ext>
            </a:extLst>
          </p:cNvPr>
          <p:cNvSpPr txBox="1"/>
          <p:nvPr/>
        </p:nvSpPr>
        <p:spPr>
          <a:xfrm>
            <a:off x="35835" y="5493491"/>
            <a:ext cx="327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Find a work environment that works for you (as well as possible). Some prefer quiet, others prefer loud. It’s also okay to move around.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8012229-5D26-6444-9C6D-25E05E6E0B70}"/>
              </a:ext>
            </a:extLst>
          </p:cNvPr>
          <p:cNvSpPr txBox="1"/>
          <p:nvPr/>
        </p:nvSpPr>
        <p:spPr>
          <a:xfrm>
            <a:off x="3505771" y="1780517"/>
            <a:ext cx="327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Schedule self-care into your daily schedule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/>
              <a:t>Stay connected and take time to celebrate all that has worked OK during this transition even though it wasn’t perfect.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CA" sz="1200" dirty="0">
                <a:hlinkClick r:id="rId15"/>
              </a:rPr>
              <a:t>Recommendations</a:t>
            </a:r>
            <a:r>
              <a:rPr lang="en-CA" sz="1200" dirty="0"/>
              <a:t> from therapist Amanda Carver</a:t>
            </a:r>
            <a:r>
              <a:rPr lang="en-US" sz="1200" dirty="0"/>
              <a:t> and </a:t>
            </a:r>
            <a:r>
              <a:rPr lang="en-US" sz="1200" dirty="0">
                <a:hlinkClick r:id="rId16"/>
              </a:rPr>
              <a:t>uOttawa</a:t>
            </a:r>
            <a:endParaRPr lang="en-CA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95E8EF-5CCA-3247-93B6-182A58CAEC0E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</p:spTree>
    <p:extLst>
      <p:ext uri="{BB962C8B-B14F-4D97-AF65-F5344CB8AC3E}">
        <p14:creationId xmlns:p14="http://schemas.microsoft.com/office/powerpoint/2010/main" val="17997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EF6D479-8819-8740-8A65-6ED229CB5282}"/>
              </a:ext>
            </a:extLst>
          </p:cNvPr>
          <p:cNvSpPr/>
          <p:nvPr/>
        </p:nvSpPr>
        <p:spPr>
          <a:xfrm>
            <a:off x="-6718" y="114373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5A3787E-25E0-AD40-B0F1-F5A5C104A46F}"/>
              </a:ext>
            </a:extLst>
          </p:cNvPr>
          <p:cNvSpPr/>
          <p:nvPr/>
        </p:nvSpPr>
        <p:spPr>
          <a:xfrm>
            <a:off x="3428926" y="2970561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1887C7-99B0-8249-B5B5-19287BC363EB}"/>
              </a:ext>
            </a:extLst>
          </p:cNvPr>
          <p:cNvSpPr/>
          <p:nvPr/>
        </p:nvSpPr>
        <p:spPr>
          <a:xfrm>
            <a:off x="0" y="4793889"/>
            <a:ext cx="3448654" cy="1830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B19F6F9-868D-354F-9FFB-FD1A115690D3}"/>
              </a:ext>
            </a:extLst>
          </p:cNvPr>
          <p:cNvSpPr/>
          <p:nvPr/>
        </p:nvSpPr>
        <p:spPr>
          <a:xfrm>
            <a:off x="3428926" y="6610272"/>
            <a:ext cx="3448654" cy="1857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824AF25-B76B-7745-B761-B42E9F943F3D}"/>
              </a:ext>
            </a:extLst>
          </p:cNvPr>
          <p:cNvSpPr/>
          <p:nvPr/>
        </p:nvSpPr>
        <p:spPr>
          <a:xfrm>
            <a:off x="1673583" y="14103880"/>
            <a:ext cx="6858000" cy="1313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F66B6D5-8FB1-4441-A128-2C1A4349EB5C}"/>
              </a:ext>
            </a:extLst>
          </p:cNvPr>
          <p:cNvSpPr/>
          <p:nvPr/>
        </p:nvSpPr>
        <p:spPr>
          <a:xfrm>
            <a:off x="-6718" y="693216"/>
            <a:ext cx="6864718" cy="447224"/>
          </a:xfrm>
          <a:prstGeom prst="rect">
            <a:avLst/>
          </a:prstGeom>
          <a:solidFill>
            <a:srgbClr val="0058A4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23A081-6BCE-B847-878D-1394A9D13311}"/>
              </a:ext>
            </a:extLst>
          </p:cNvPr>
          <p:cNvSpPr/>
          <p:nvPr/>
        </p:nvSpPr>
        <p:spPr>
          <a:xfrm>
            <a:off x="-6718" y="8444047"/>
            <a:ext cx="6873344" cy="738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2889"/>
            <a:ext cx="6858000" cy="721899"/>
          </a:xfrm>
          <a:solidFill>
            <a:srgbClr val="F16522"/>
          </a:solidFill>
        </p:spPr>
        <p:txBody>
          <a:bodyPr>
            <a:normAutofit/>
          </a:bodyPr>
          <a:lstStyle/>
          <a:p>
            <a:r>
              <a:rPr lang="en-CA" sz="3000" b="1">
                <a:solidFill>
                  <a:schemeClr val="bg1"/>
                </a:solidFill>
              </a:rPr>
              <a:t>Online </a:t>
            </a:r>
            <a:r>
              <a:rPr lang="en-CA" sz="3000" b="1" dirty="0">
                <a:solidFill>
                  <a:schemeClr val="bg1"/>
                </a:solidFill>
              </a:rPr>
              <a:t>learning/work plan - Examples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6839" y="4848482"/>
            <a:ext cx="285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 </a:t>
            </a:r>
            <a:r>
              <a:rPr lang="en-US" b="1" dirty="0">
                <a:solidFill>
                  <a:srgbClr val="F16522"/>
                </a:solidFill>
              </a:rPr>
              <a:t>minimize distractions</a:t>
            </a:r>
            <a:r>
              <a:rPr lang="en-US" sz="1400" dirty="0"/>
              <a:t> and </a:t>
            </a:r>
            <a:r>
              <a:rPr lang="en-CA" b="1" dirty="0">
                <a:solidFill>
                  <a:srgbClr val="F16522"/>
                </a:solidFill>
              </a:rPr>
              <a:t>set boundaries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001" y="4848482"/>
            <a:ext cx="229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work space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2001" y="1169254"/>
            <a:ext cx="280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physical </a:t>
            </a:r>
            <a:r>
              <a:rPr lang="en-US" sz="1400" dirty="0"/>
              <a:t>health</a:t>
            </a:r>
            <a:endParaRPr lang="en-US" sz="1400" b="1" dirty="0">
              <a:solidFill>
                <a:srgbClr val="F1652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FF081-07EF-6D46-B4CF-0C31AF493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925" y="8664147"/>
            <a:ext cx="919792" cy="3211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A0D30E-BE16-8D45-9931-80A845FC4EAD}"/>
              </a:ext>
            </a:extLst>
          </p:cNvPr>
          <p:cNvSpPr/>
          <p:nvPr/>
        </p:nvSpPr>
        <p:spPr>
          <a:xfrm>
            <a:off x="4694724" y="8597239"/>
            <a:ext cx="897591" cy="445729"/>
          </a:xfrm>
          <a:prstGeom prst="roundRect">
            <a:avLst>
              <a:gd name="adj" fmla="val 9125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4AB7-3432-074B-BCCD-58C959D00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30" y="8650178"/>
            <a:ext cx="817740" cy="366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3ABF38-4098-8F4F-9042-5D1316BD0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65" y="4893203"/>
            <a:ext cx="481972" cy="4819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662287-CF82-2345-B0A2-51CF16B02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936" y="4903278"/>
            <a:ext cx="559755" cy="5597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AEDC698-BDDC-2A4C-A38C-A9524C787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26" y="1202292"/>
            <a:ext cx="575450" cy="5754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784798-A641-AF48-B252-3B768AF34B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1907" y="1216888"/>
            <a:ext cx="551281" cy="55128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1AB7B-6E7C-C949-9522-5DF4B4D4C959}"/>
              </a:ext>
            </a:extLst>
          </p:cNvPr>
          <p:cNvSpPr/>
          <p:nvPr/>
        </p:nvSpPr>
        <p:spPr>
          <a:xfrm>
            <a:off x="4116839" y="1169254"/>
            <a:ext cx="2827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How I take care of my </a:t>
            </a:r>
            <a:r>
              <a:rPr lang="en-US" b="1" dirty="0">
                <a:solidFill>
                  <a:srgbClr val="F16522"/>
                </a:solidFill>
              </a:rPr>
              <a:t>mental </a:t>
            </a:r>
            <a:r>
              <a:rPr lang="en-US" sz="1400" dirty="0"/>
              <a:t>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CA8EEE6-989F-4A49-B661-927E889318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75" y="3069111"/>
            <a:ext cx="475752" cy="47575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B8B00FB6-2E34-4E4A-91F8-685B5A6FF0BE}"/>
              </a:ext>
            </a:extLst>
          </p:cNvPr>
          <p:cNvSpPr txBox="1"/>
          <p:nvPr/>
        </p:nvSpPr>
        <p:spPr>
          <a:xfrm>
            <a:off x="652001" y="2995543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goals</a:t>
            </a:r>
            <a:endParaRPr lang="en-US" sz="14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E1681D4A-0679-E547-A55F-03D81705D8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8468" y="6673452"/>
            <a:ext cx="475752" cy="47575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AB5F81-575E-B74C-B2F9-E094230F76A9}"/>
              </a:ext>
            </a:extLst>
          </p:cNvPr>
          <p:cNvSpPr/>
          <p:nvPr/>
        </p:nvSpPr>
        <p:spPr>
          <a:xfrm>
            <a:off x="4098753" y="6624160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tasks</a:t>
            </a:r>
            <a:endParaRPr lang="en-US" sz="1400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7EE3C4E-5558-8744-B13B-2EA12D555B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6608" y="3024631"/>
            <a:ext cx="454426" cy="4544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9895002-2C45-4248-85DA-A6DF10165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5080" y="6723474"/>
            <a:ext cx="390542" cy="39054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6D9DE56-26DC-9146-B36A-0D0D911E3BE2}"/>
              </a:ext>
            </a:extLst>
          </p:cNvPr>
          <p:cNvSpPr txBox="1"/>
          <p:nvPr/>
        </p:nvSpPr>
        <p:spPr>
          <a:xfrm>
            <a:off x="4076230" y="2963848"/>
            <a:ext cx="183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</a:t>
            </a:r>
            <a:r>
              <a:rPr lang="en-US" b="1" dirty="0">
                <a:solidFill>
                  <a:srgbClr val="F16522"/>
                </a:solidFill>
              </a:rPr>
              <a:t> schedule</a:t>
            </a:r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64DE93A-8857-A44B-B102-F197C8003BD9}"/>
              </a:ext>
            </a:extLst>
          </p:cNvPr>
          <p:cNvSpPr txBox="1"/>
          <p:nvPr/>
        </p:nvSpPr>
        <p:spPr>
          <a:xfrm>
            <a:off x="6977449" y="9061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B48AB-C4FC-5E43-8864-FD206F88C8E2}"/>
              </a:ext>
            </a:extLst>
          </p:cNvPr>
          <p:cNvSpPr txBox="1"/>
          <p:nvPr/>
        </p:nvSpPr>
        <p:spPr>
          <a:xfrm>
            <a:off x="3563871" y="3611898"/>
            <a:ext cx="3275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How to plan your schedule: </a:t>
            </a:r>
            <a:r>
              <a:rPr lang="en-US" sz="12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Try out a new time-management technique, such as the </a:t>
            </a:r>
            <a:r>
              <a:rPr lang="en-US" sz="12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Pomodoro technique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You can use any tech/tool for your schedule, not just this space.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3748B-23EA-A94F-A56A-E759DC45899E}"/>
              </a:ext>
            </a:extLst>
          </p:cNvPr>
          <p:cNvSpPr txBox="1"/>
          <p:nvPr/>
        </p:nvSpPr>
        <p:spPr>
          <a:xfrm>
            <a:off x="132939" y="3735729"/>
            <a:ext cx="327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focused during synchronous classes and while studying by closing other browsers and putting my phone on silent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It’s okay to let go of certain goals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B7B772-71F0-2E40-AD47-B21F1A00CD52}"/>
              </a:ext>
            </a:extLst>
          </p:cNvPr>
          <p:cNvSpPr txBox="1"/>
          <p:nvPr/>
        </p:nvSpPr>
        <p:spPr>
          <a:xfrm>
            <a:off x="132939" y="7409256"/>
            <a:ext cx="327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connected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I can always talk to these people: __, ___, ___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Ask my instructor questions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516FA4-B92D-FE4B-98F8-B3F190C99951}"/>
              </a:ext>
            </a:extLst>
          </p:cNvPr>
          <p:cNvSpPr txBox="1"/>
          <p:nvPr/>
        </p:nvSpPr>
        <p:spPr>
          <a:xfrm>
            <a:off x="350351" y="733992"/>
            <a:ext cx="56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Fill in. Post in a prominent place. Revisit regularly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A72A84-D25F-3948-9A16-B46EF1BBC855}"/>
              </a:ext>
            </a:extLst>
          </p:cNvPr>
          <p:cNvSpPr txBox="1"/>
          <p:nvPr/>
        </p:nvSpPr>
        <p:spPr>
          <a:xfrm>
            <a:off x="132939" y="1861533"/>
            <a:ext cx="314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Example: Run 2x per week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Workout virtually (e.g., </a:t>
            </a:r>
            <a:r>
              <a:rPr lang="en-US" sz="12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GNAC</a:t>
            </a:r>
            <a:r>
              <a:rPr lang="en-US" sz="1200" dirty="0"/>
              <a:t>), free apps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Get outside into nature (or at least some fresh air)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Add new health habits (e.g., walk at lunch)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AB042-1B47-4744-BCC3-010F80E85C05}"/>
              </a:ext>
            </a:extLst>
          </p:cNvPr>
          <p:cNvSpPr txBox="1"/>
          <p:nvPr/>
        </p:nvSpPr>
        <p:spPr>
          <a:xfrm>
            <a:off x="3563871" y="5451150"/>
            <a:ext cx="3402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social media and news apps off my phone, limit app time, use an app (e.g., “Focus”)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Tell family members what my work time is and that I need the uninterrupted time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Use head phones, make a “work playlist”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Drink water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483122-243A-984E-8503-FC87F6BC3E3E}"/>
              </a:ext>
            </a:extLst>
          </p:cNvPr>
          <p:cNvSpPr txBox="1"/>
          <p:nvPr/>
        </p:nvSpPr>
        <p:spPr>
          <a:xfrm>
            <a:off x="3474858" y="1861533"/>
            <a:ext cx="3598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Walk the dog, cook a new meal, learn the guitar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Reward myself after a study session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a break when I need to, meditate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Stay social, go </a:t>
            </a:r>
            <a:r>
              <a:rPr lang="en-US" sz="1200"/>
              <a:t>into nature</a:t>
            </a:r>
            <a:endParaRPr lang="en-US" sz="1200" dirty="0"/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Start a gratitude journal, being self-compassionate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0244B37-E33A-3444-B39C-3D8BE93EA29C}"/>
              </a:ext>
            </a:extLst>
          </p:cNvPr>
          <p:cNvSpPr txBox="1"/>
          <p:nvPr/>
        </p:nvSpPr>
        <p:spPr>
          <a:xfrm>
            <a:off x="132939" y="5589626"/>
            <a:ext cx="317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This </a:t>
            </a:r>
            <a:r>
              <a:rPr lang="en-US" sz="12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 &amp; Goals module </a:t>
            </a:r>
            <a:r>
              <a:rPr lang="en-US" sz="1200" dirty="0"/>
              <a:t>explains how to set SMART goals and become a more proficient learner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470C37-6483-BA46-97F1-6B088FEB5067}"/>
              </a:ext>
            </a:extLst>
          </p:cNvPr>
          <p:cNvSpPr txBox="1"/>
          <p:nvPr/>
        </p:nvSpPr>
        <p:spPr>
          <a:xfrm>
            <a:off x="3563871" y="7196701"/>
            <a:ext cx="3321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Walk the dog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Cook a new meal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Reward myself after a study session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Take a break when I need to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Call a friend to say hi</a:t>
            </a:r>
          </a:p>
          <a:p>
            <a:pPr marL="144000" indent="-144000">
              <a:buFont typeface="Arial" panose="020B0604020202020204" pitchFamily="34" charset="0"/>
              <a:buChar char="•"/>
            </a:pPr>
            <a:r>
              <a:rPr lang="en-US" sz="1200" dirty="0"/>
              <a:t>Explore the technology being used in the course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EEFD43B-D85E-9D43-A60A-BE0B7FC0022D}"/>
              </a:ext>
            </a:extLst>
          </p:cNvPr>
          <p:cNvSpPr/>
          <p:nvPr/>
        </p:nvSpPr>
        <p:spPr>
          <a:xfrm>
            <a:off x="652001" y="6629206"/>
            <a:ext cx="2416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I</a:t>
            </a:r>
            <a:r>
              <a:rPr lang="en-US" b="1" dirty="0">
                <a:solidFill>
                  <a:srgbClr val="F16522"/>
                </a:solidFill>
              </a:rPr>
              <a:t> find resources</a:t>
            </a:r>
            <a:r>
              <a:rPr lang="en-US" sz="1400" dirty="0"/>
              <a:t>, and</a:t>
            </a:r>
            <a:r>
              <a:rPr lang="en-US" b="1" dirty="0">
                <a:solidFill>
                  <a:srgbClr val="F16522"/>
                </a:solidFill>
              </a:rPr>
              <a:t> people I can talk to</a:t>
            </a:r>
            <a:endParaRPr lang="en-US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1E10AB7-A82E-704A-B5F1-645B60E30898}"/>
              </a:ext>
            </a:extLst>
          </p:cNvPr>
          <p:cNvSpPr txBox="1"/>
          <p:nvPr/>
        </p:nvSpPr>
        <p:spPr>
          <a:xfrm>
            <a:off x="1695" y="8459477"/>
            <a:ext cx="46132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You can chose the timeline to use for each section, e.g., daily, weekly.</a:t>
            </a:r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There are excellent, detailed resources online, such as: </a:t>
            </a:r>
            <a:r>
              <a:rPr lang="en-CA" sz="800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https://students.carleton.ca/2020/03/top-ten-tips-to-study-online/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Icons from </a:t>
            </a:r>
            <a:r>
              <a:rPr lang="en-US" sz="800" dirty="0" err="1"/>
              <a:t>Freepik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Nikita </a:t>
            </a:r>
            <a:r>
              <a:rPr lang="en-US" sz="800" dirty="0" err="1"/>
              <a:t>Golubev</a:t>
            </a:r>
            <a:r>
              <a:rPr lang="en-US" sz="800" dirty="0"/>
              <a:t>, </a:t>
            </a:r>
            <a:r>
              <a:rPr lang="en-US" sz="800" dirty="0" err="1"/>
              <a:t>Kiranshastry</a:t>
            </a:r>
            <a:r>
              <a:rPr lang="en-US" sz="800" dirty="0"/>
              <a:t>, </a:t>
            </a:r>
            <a:r>
              <a:rPr lang="en-US" sz="800" dirty="0" err="1"/>
              <a:t>Catkuro</a:t>
            </a:r>
            <a:r>
              <a:rPr lang="en-US" sz="800" dirty="0"/>
              <a:t>, and </a:t>
            </a:r>
            <a:r>
              <a:rPr lang="en-US" sz="800" dirty="0" err="1"/>
              <a:t>Eucalyp</a:t>
            </a:r>
            <a:r>
              <a:rPr lang="en-US" sz="800" dirty="0"/>
              <a:t> from </a:t>
            </a:r>
            <a:r>
              <a:rPr lang="en-US" sz="800" dirty="0" err="1"/>
              <a:t>Flaticon</a:t>
            </a:r>
            <a:endParaRPr lang="en-US" sz="800" dirty="0"/>
          </a:p>
          <a:p>
            <a:pPr marL="72000" indent="-72000" defTabSz="169200">
              <a:buFont typeface="Arial" panose="020B0604020202020204" pitchFamily="34" charset="0"/>
              <a:buChar char="•"/>
            </a:pPr>
            <a:r>
              <a:rPr lang="en-US" sz="800" dirty="0"/>
              <a:t>Created by Alison Flynn. Suggestions for this short guide are welcomed!</a:t>
            </a:r>
          </a:p>
        </p:txBody>
      </p:sp>
    </p:spTree>
    <p:extLst>
      <p:ext uri="{BB962C8B-B14F-4D97-AF65-F5344CB8AC3E}">
        <p14:creationId xmlns:p14="http://schemas.microsoft.com/office/powerpoint/2010/main" val="89073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</TotalTime>
  <Words>963</Words>
  <Application>Microsoft Macintosh PowerPoint</Application>
  <PresentationFormat>Letter Paper (8.5x11 in)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Online learning/work plan</vt:lpstr>
      <vt:lpstr>Online learning/work plan - Explanation</vt:lpstr>
      <vt:lpstr>Online learning/work plan - Examples</vt:lpstr>
    </vt:vector>
  </TitlesOfParts>
  <Company>University of Ottawa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face-to-face classes online — FAST!</dc:title>
  <dc:creator>Alison Flynn</dc:creator>
  <cp:lastModifiedBy>Alison Flynn</cp:lastModifiedBy>
  <cp:revision>309</cp:revision>
  <cp:lastPrinted>2020-03-30T12:01:40Z</cp:lastPrinted>
  <dcterms:created xsi:type="dcterms:W3CDTF">2020-03-10T14:57:57Z</dcterms:created>
  <dcterms:modified xsi:type="dcterms:W3CDTF">2020-04-03T11:33:44Z</dcterms:modified>
</cp:coreProperties>
</file>