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522"/>
    <a:srgbClr val="B4181F"/>
    <a:srgbClr val="0058A4"/>
    <a:srgbClr val="074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/>
    <p:restoredTop sz="89775" autoAdjust="0"/>
  </p:normalViewPr>
  <p:slideViewPr>
    <p:cSldViewPr snapToGrid="0" snapToObjects="1">
      <p:cViewPr varScale="1">
        <p:scale>
          <a:sx n="158" d="100"/>
          <a:sy n="158" d="100"/>
        </p:scale>
        <p:origin x="944" y="-1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2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1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7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0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9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7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7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2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students.carleton.ca/2020/03/top-ten-tips-to-study-onlin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lifehacker.com/productivity-101-a-primer-to-the-pomodoro-technique-159899273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youtu.be/DqvM5H6Xw4U" TargetMode="External"/><Relationship Id="rId17" Type="http://schemas.openxmlformats.org/officeDocument/2006/relationships/hyperlink" Target="https://students.carleton.ca/2020/03/top-ten-tips-to-study-online/" TargetMode="External"/><Relationship Id="rId2" Type="http://schemas.openxmlformats.org/officeDocument/2006/relationships/image" Target="../media/image1.tiff"/><Relationship Id="rId16" Type="http://schemas.openxmlformats.org/officeDocument/2006/relationships/hyperlink" Target="https://sass.uottawa.ca/en/persona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twitter.com/2amandalynn2/status/1239642754914942979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://www.flynnresearchgroup.com/module-and-resource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lifehacker.com/productivity-101-a-primer-to-the-pomodoro-technique-159899273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youtu.be/DqvM5H6Xw4U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students.carleton.ca/2020/03/top-ten-tips-to-study-online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://www.flynnresearchgroup.com/module-and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bg1"/>
                </a:solidFill>
              </a:rPr>
              <a:t>Plan d’apprentissage/travail en ligne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6839" y="4848482"/>
            <a:ext cx="285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Comment je </a:t>
            </a:r>
            <a:r>
              <a:rPr lang="fr-FR" b="1">
                <a:solidFill>
                  <a:srgbClr val="F16522"/>
                </a:solidFill>
              </a:rPr>
              <a:t>minimize les distractions</a:t>
            </a:r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652000" y="4848482"/>
            <a:ext cx="27769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Mon</a:t>
            </a:r>
            <a:r>
              <a:rPr lang="fr-FR" b="1">
                <a:solidFill>
                  <a:srgbClr val="F16522"/>
                </a:solidFill>
              </a:rPr>
              <a:t> espace</a:t>
            </a:r>
            <a:r>
              <a:rPr lang="fr-FR" sz="1100"/>
              <a:t> </a:t>
            </a:r>
            <a:r>
              <a:rPr lang="fr-FR" sz="1400"/>
              <a:t>de travail et comment je </a:t>
            </a:r>
            <a:r>
              <a:rPr lang="fr-FR" sz="1600" b="1">
                <a:solidFill>
                  <a:srgbClr val="F16522"/>
                </a:solidFill>
              </a:rPr>
              <a:t>fixe des limites</a:t>
            </a:r>
            <a:endParaRPr lang="fr-FR" sz="1600"/>
          </a:p>
        </p:txBody>
      </p:sp>
      <p:sp>
        <p:nvSpPr>
          <p:cNvPr id="6" name="TextBox 5"/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je prends soin de mon santé </a:t>
            </a:r>
            <a:r>
              <a:rPr lang="fr-FR" b="1" dirty="0">
                <a:solidFill>
                  <a:srgbClr val="F16522"/>
                </a:solidFill>
              </a:rPr>
              <a:t>physique</a:t>
            </a:r>
            <a:endParaRPr lang="fr-FR" sz="1400" b="1" dirty="0">
              <a:solidFill>
                <a:srgbClr val="F1652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33992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Remplissez. Affichez dans un endroit visible. Revisitez régulièrement </a:t>
            </a:r>
            <a:r>
              <a:rPr lang="fr-FR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 dirty="0"/>
              <a:t>Vous pouvez choisir la chronologie à utiliser pour chaque section, par exemple, quotidiennement.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 dirty="0"/>
              <a:t>Il y a d’excellentes ressources en ligne, par exemple: </a:t>
            </a:r>
            <a:r>
              <a:rPr lang="fr-FR" sz="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fr-FR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 dirty="0"/>
              <a:t>Icônes de: </a:t>
            </a:r>
            <a:r>
              <a:rPr lang="fr-FR" sz="800" dirty="0" err="1"/>
              <a:t>Freepik</a:t>
            </a:r>
            <a:r>
              <a:rPr lang="fr-FR" sz="800" dirty="0"/>
              <a:t>, </a:t>
            </a:r>
            <a:r>
              <a:rPr lang="fr-FR" sz="800" dirty="0" err="1"/>
              <a:t>Kiranshastry</a:t>
            </a:r>
            <a:r>
              <a:rPr lang="fr-FR" sz="800" dirty="0"/>
              <a:t>, Nikita </a:t>
            </a:r>
            <a:r>
              <a:rPr lang="fr-FR" sz="800" dirty="0" err="1"/>
              <a:t>Golubev</a:t>
            </a:r>
            <a:r>
              <a:rPr lang="fr-FR" sz="800" dirty="0"/>
              <a:t>, </a:t>
            </a:r>
            <a:r>
              <a:rPr lang="fr-FR" sz="800" dirty="0" err="1"/>
              <a:t>Kiranshastry</a:t>
            </a:r>
            <a:r>
              <a:rPr lang="fr-FR" sz="800" dirty="0"/>
              <a:t>, </a:t>
            </a:r>
            <a:r>
              <a:rPr lang="fr-FR" sz="800" dirty="0" err="1"/>
              <a:t>Catkuro</a:t>
            </a:r>
            <a:r>
              <a:rPr lang="fr-FR" sz="800" dirty="0"/>
              <a:t>, et </a:t>
            </a:r>
            <a:r>
              <a:rPr lang="fr-FR" sz="800" dirty="0" err="1"/>
              <a:t>Eucalyp</a:t>
            </a:r>
            <a:r>
              <a:rPr lang="fr-FR" sz="800" dirty="0"/>
              <a:t> de </a:t>
            </a:r>
            <a:r>
              <a:rPr lang="fr-FR" sz="800" dirty="0" err="1"/>
              <a:t>Flaticon</a:t>
            </a:r>
            <a:endParaRPr lang="fr-FR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 dirty="0"/>
              <a:t>Créer par Alison Flynn. Les suggestions pour ce petit guide sont les bienvenues!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1AB7B-6E7C-C949-9522-5DF4B4D4C959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/>
              <a:t>Comment je prends soin de mon santé </a:t>
            </a:r>
            <a:r>
              <a:rPr lang="fr-FR" b="1">
                <a:solidFill>
                  <a:srgbClr val="F16522"/>
                </a:solidFill>
              </a:rPr>
              <a:t>mental</a:t>
            </a:r>
            <a:endParaRPr lang="fr-FR" sz="14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B00FB6-2E34-4E4A-91F8-685B5A6FF0BE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Mes</a:t>
            </a:r>
            <a:r>
              <a:rPr lang="fr-FR" b="1">
                <a:solidFill>
                  <a:srgbClr val="F16522"/>
                </a:solidFill>
              </a:rPr>
              <a:t> objectifs</a:t>
            </a:r>
            <a:endParaRPr lang="fr-FR" sz="140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44936" y="6685804"/>
            <a:ext cx="475752" cy="47575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AB5F81-575E-B74C-B2F9-E094230F76A9}"/>
              </a:ext>
            </a:extLst>
          </p:cNvPr>
          <p:cNvSpPr/>
          <p:nvPr/>
        </p:nvSpPr>
        <p:spPr>
          <a:xfrm>
            <a:off x="4115221" y="663651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/>
              <a:t>Mes</a:t>
            </a:r>
            <a:r>
              <a:rPr lang="fr-FR" b="1">
                <a:solidFill>
                  <a:srgbClr val="F16522"/>
                </a:solidFill>
              </a:rPr>
              <a:t> tâches</a:t>
            </a:r>
            <a:endParaRPr lang="fr-FR" sz="140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44936" y="3057419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712AC14D-CEF6-0A4E-B742-BD6737A563E2}"/>
              </a:ext>
            </a:extLst>
          </p:cNvPr>
          <p:cNvSpPr/>
          <p:nvPr/>
        </p:nvSpPr>
        <p:spPr>
          <a:xfrm>
            <a:off x="652000" y="6629206"/>
            <a:ext cx="27769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/>
              <a:t>Où je</a:t>
            </a:r>
            <a:r>
              <a:rPr lang="fr-FR" b="1">
                <a:solidFill>
                  <a:srgbClr val="F16522"/>
                </a:solidFill>
              </a:rPr>
              <a:t> </a:t>
            </a:r>
            <a:r>
              <a:rPr lang="fr-FR" sz="1400"/>
              <a:t>trouve</a:t>
            </a:r>
            <a:r>
              <a:rPr lang="fr-FR" b="1">
                <a:solidFill>
                  <a:srgbClr val="F16522"/>
                </a:solidFill>
              </a:rPr>
              <a:t> des ressources</a:t>
            </a:r>
            <a:r>
              <a:rPr lang="fr-FR" sz="1400"/>
              <a:t>, et</a:t>
            </a:r>
            <a:r>
              <a:rPr lang="fr-FR" b="1">
                <a:solidFill>
                  <a:srgbClr val="F16522"/>
                </a:solidFill>
              </a:rPr>
              <a:t> personnes </a:t>
            </a:r>
            <a:r>
              <a:rPr lang="fr-FR" sz="1400"/>
              <a:t>avec qui je peux parler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6D9DE56-26DC-9146-B36A-0D0D911E3BE2}"/>
              </a:ext>
            </a:extLst>
          </p:cNvPr>
          <p:cNvSpPr txBox="1"/>
          <p:nvPr/>
        </p:nvSpPr>
        <p:spPr>
          <a:xfrm>
            <a:off x="4104558" y="2996636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Mon</a:t>
            </a:r>
            <a:r>
              <a:rPr lang="fr-FR" b="1">
                <a:solidFill>
                  <a:srgbClr val="F16522"/>
                </a:solidFill>
              </a:rPr>
              <a:t> horaire</a:t>
            </a:r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391701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64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bg1"/>
                </a:solidFill>
              </a:rPr>
              <a:t>Plan d’apprentissage/travail en ligne</a:t>
            </a: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2903" y="6688882"/>
            <a:ext cx="475752" cy="4757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36382" y="3027848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E64DE93A-8857-A44B-B102-F197C8003BD9}"/>
              </a:ext>
            </a:extLst>
          </p:cNvPr>
          <p:cNvSpPr txBox="1"/>
          <p:nvPr/>
        </p:nvSpPr>
        <p:spPr>
          <a:xfrm>
            <a:off x="6977449" y="9061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B48AB-C4FC-5E43-8864-FD206F88C8E2}"/>
              </a:ext>
            </a:extLst>
          </p:cNvPr>
          <p:cNvSpPr txBox="1"/>
          <p:nvPr/>
        </p:nvSpPr>
        <p:spPr>
          <a:xfrm>
            <a:off x="3505770" y="3413978"/>
            <a:ext cx="33785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Planifiez votre horaire: </a:t>
            </a:r>
            <a:r>
              <a:rPr lang="fr-FR" sz="11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LIEN</a:t>
            </a:r>
            <a:endParaRPr lang="fr-FR" sz="11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Essayez une nouvelle technique de gestion du temps, comme la technique de </a:t>
            </a:r>
            <a:r>
              <a:rPr lang="fr-FR" sz="11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Pomodoro</a:t>
            </a:r>
            <a:endParaRPr lang="fr-FR" sz="11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Vous pouvez utiliser n'importe quelle technologie / outil pour votre emploi du temps, pas seulement cet espace.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Restez discipliné. Prendre du retard rend plus difficile l'atteinte de vos objectifs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23748B-23EA-A94F-A56A-E759DC45899E}"/>
              </a:ext>
            </a:extLst>
          </p:cNvPr>
          <p:cNvSpPr txBox="1"/>
          <p:nvPr/>
        </p:nvSpPr>
        <p:spPr>
          <a:xfrm>
            <a:off x="35835" y="3577350"/>
            <a:ext cx="3275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Le module de </a:t>
            </a:r>
            <a:r>
              <a:rPr lang="fr-FR" sz="11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Croissance et d’objectifs</a:t>
            </a:r>
            <a:r>
              <a:rPr lang="fr-FR" sz="1100" dirty="0"/>
              <a:t> explique comment définir des objectifs SMART et devenir un apprenant plus compétent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SMART= Spécifique, Mesurable, Redevable (</a:t>
            </a:r>
            <a:r>
              <a:rPr lang="fr-FR" sz="1100" dirty="0" err="1"/>
              <a:t>accountable</a:t>
            </a:r>
            <a:r>
              <a:rPr lang="fr-FR" sz="1100" dirty="0"/>
              <a:t>), p.ex. à une amie, Réaliste, et temps définie (délais spécifiques)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B7B772-71F0-2E40-AD47-B21F1A00CD52}"/>
              </a:ext>
            </a:extLst>
          </p:cNvPr>
          <p:cNvSpPr txBox="1"/>
          <p:nvPr/>
        </p:nvSpPr>
        <p:spPr>
          <a:xfrm>
            <a:off x="35835" y="7196559"/>
            <a:ext cx="33780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Les ressources pourraient être pour votre santé, votre cours ou d'autres.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Les gens peuvent inclure des amis, demander de l'aide à votre assistant d'enseignement ou à votre professeur, etc.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Aidez votre instructeur en participant à des discussions en classe (même un coup de pouce aide!)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A72A84-D25F-3948-9A16-B46EF1BBC855}"/>
              </a:ext>
            </a:extLst>
          </p:cNvPr>
          <p:cNvSpPr txBox="1"/>
          <p:nvPr/>
        </p:nvSpPr>
        <p:spPr>
          <a:xfrm>
            <a:off x="35835" y="1890503"/>
            <a:ext cx="3275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Il est important de prendre soin de notre santé physique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Faites des pauses, allez vous promener, trouvez un nouvel exercice ou un nouveau sport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AB042-1B47-4744-BCC3-010F80E85C05}"/>
              </a:ext>
            </a:extLst>
          </p:cNvPr>
          <p:cNvSpPr txBox="1"/>
          <p:nvPr/>
        </p:nvSpPr>
        <p:spPr>
          <a:xfrm>
            <a:off x="3505770" y="5428851"/>
            <a:ext cx="3439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Mes distractions: les médias sociaux, je fais soudain beaucoup de corvées, je lis les nouvelles encore et encore, la nourriture…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J'adore mes parents… mais ils interrompent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Lire: «</a:t>
            </a:r>
            <a:r>
              <a:rPr lang="fr-FR" sz="1100" dirty="0" err="1"/>
              <a:t>Deep</a:t>
            </a:r>
            <a:r>
              <a:rPr lang="fr-FR" sz="1100" dirty="0"/>
              <a:t> </a:t>
            </a:r>
            <a:r>
              <a:rPr lang="fr-FR" sz="1100" dirty="0" err="1"/>
              <a:t>Work</a:t>
            </a:r>
            <a:r>
              <a:rPr lang="fr-FR" sz="1100" dirty="0"/>
              <a:t>»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Pleine conscience (voir module Croissance et objectifs)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599796-2399-4745-9397-2F343A87F060}"/>
              </a:ext>
            </a:extLst>
          </p:cNvPr>
          <p:cNvSpPr txBox="1"/>
          <p:nvPr/>
        </p:nvSpPr>
        <p:spPr>
          <a:xfrm>
            <a:off x="3505771" y="7196559"/>
            <a:ext cx="336926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Définissez des tâches plus petites vous aidera à atteindre vos objectifs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Vérifiez régulièrement vos e-mails et vos pages de cours vous aidera à rester au courant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Anticipez votre calendrier: préparez-vous aux événements à venir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Entraînez-vous à rédiger un examen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073C4A-68D6-2642-8EA5-9A58CAC84B8F}"/>
              </a:ext>
            </a:extLst>
          </p:cNvPr>
          <p:cNvSpPr txBox="1"/>
          <p:nvPr/>
        </p:nvSpPr>
        <p:spPr>
          <a:xfrm>
            <a:off x="35835" y="5550135"/>
            <a:ext cx="3275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Trouvez un environnement de travail qui fonctionne pour vous (aussi bien que possible). Certains préfèrent le calme, d'autres préfèrent le fort. Il est également normal de se déplacer.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8012229-5D26-6444-9C6D-25E05E6E0B70}"/>
              </a:ext>
            </a:extLst>
          </p:cNvPr>
          <p:cNvSpPr txBox="1"/>
          <p:nvPr/>
        </p:nvSpPr>
        <p:spPr>
          <a:xfrm>
            <a:off x="3505771" y="1707689"/>
            <a:ext cx="327549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Planifiez les soins personnels dans votre horaire quotidien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Restez connecté et prenez le temps de célébrer tout ce qui a bien fonctionné pendant cette transition, même si ce n'était pas parfait.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Regardez les recommandations d’une </a:t>
            </a:r>
            <a:r>
              <a:rPr lang="fr-FR" sz="11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thérapeute</a:t>
            </a:r>
            <a:r>
              <a:rPr lang="fr-FR" sz="1100" dirty="0"/>
              <a:t> et de </a:t>
            </a:r>
            <a:r>
              <a:rPr lang="fr-FR" sz="1100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l'Université d'Ottawa</a:t>
            </a:r>
            <a:endParaRPr lang="fr-FR" sz="1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A1DE52-8CEF-D248-82F2-7265C10A7884}"/>
              </a:ext>
            </a:extLst>
          </p:cNvPr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Vous pouvez choisir la chronologie à utiliser pour chaque section, par exemple, quotidiennement.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Il y a d’excellentes ressources en ligne, par exemple: </a:t>
            </a:r>
            <a:r>
              <a:rPr lang="fr-FR" sz="80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fr-FR" sz="80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Icônes de: Freepik, Kiranshastry, Nikita Golubev, Kiranshastry, Catkuro, et Eucalyp de Flaticon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Créer par Alison Flynn. Les suggestions pour ce petit guide sont les bienvenues!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44295A3-DC59-EA46-AEEA-04D8F702F35A}"/>
              </a:ext>
            </a:extLst>
          </p:cNvPr>
          <p:cNvSpPr txBox="1"/>
          <p:nvPr/>
        </p:nvSpPr>
        <p:spPr>
          <a:xfrm>
            <a:off x="4116839" y="4848482"/>
            <a:ext cx="285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Comment je </a:t>
            </a:r>
            <a:r>
              <a:rPr lang="fr-FR" b="1">
                <a:solidFill>
                  <a:srgbClr val="F16522"/>
                </a:solidFill>
              </a:rPr>
              <a:t>minimize les distractions</a:t>
            </a:r>
            <a:endParaRPr lang="fr-FR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7FEB491-6A67-1A42-B2BE-632968FFB3D9}"/>
              </a:ext>
            </a:extLst>
          </p:cNvPr>
          <p:cNvSpPr txBox="1"/>
          <p:nvPr/>
        </p:nvSpPr>
        <p:spPr>
          <a:xfrm>
            <a:off x="652000" y="4848482"/>
            <a:ext cx="27769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Mon</a:t>
            </a:r>
            <a:r>
              <a:rPr lang="fr-FR" b="1">
                <a:solidFill>
                  <a:srgbClr val="F16522"/>
                </a:solidFill>
              </a:rPr>
              <a:t> espace</a:t>
            </a:r>
            <a:r>
              <a:rPr lang="fr-FR" sz="1100"/>
              <a:t> </a:t>
            </a:r>
            <a:r>
              <a:rPr lang="fr-FR" sz="1400"/>
              <a:t>de travail et comment je </a:t>
            </a:r>
            <a:r>
              <a:rPr lang="fr-FR" sz="1600" b="1">
                <a:solidFill>
                  <a:srgbClr val="F16522"/>
                </a:solidFill>
              </a:rPr>
              <a:t>fixe des limites</a:t>
            </a:r>
            <a:endParaRPr lang="fr-FR" sz="16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DF1FB0D-6598-6840-BEBD-185FC441F3BA}"/>
              </a:ext>
            </a:extLst>
          </p:cNvPr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Comment je prends soin de mon santé </a:t>
            </a:r>
            <a:r>
              <a:rPr lang="fr-FR" b="1">
                <a:solidFill>
                  <a:srgbClr val="F16522"/>
                </a:solidFill>
              </a:rPr>
              <a:t>physique</a:t>
            </a:r>
            <a:endParaRPr lang="fr-FR" sz="1400" b="1">
              <a:solidFill>
                <a:srgbClr val="F16522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DFAB4AA-DB02-9744-B3B5-F3824E9ED84C}"/>
              </a:ext>
            </a:extLst>
          </p:cNvPr>
          <p:cNvSpPr txBox="1"/>
          <p:nvPr/>
        </p:nvSpPr>
        <p:spPr>
          <a:xfrm>
            <a:off x="0" y="733992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Remplissez. Affichez dans un endroit visible. Revisitez régulièrement </a:t>
            </a:r>
            <a:r>
              <a:rPr lang="fr-FR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58F588A-B946-E34F-ACC6-FA6D09C237EA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/>
              <a:t>Comment je prends soin de mon santé </a:t>
            </a:r>
            <a:r>
              <a:rPr lang="fr-FR" b="1">
                <a:solidFill>
                  <a:srgbClr val="F16522"/>
                </a:solidFill>
              </a:rPr>
              <a:t>mental</a:t>
            </a:r>
            <a:endParaRPr lang="fr-FR" sz="140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95B05A3-98B9-C045-81E2-E9305F4004E8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Mes</a:t>
            </a:r>
            <a:r>
              <a:rPr lang="fr-FR" b="1">
                <a:solidFill>
                  <a:srgbClr val="F16522"/>
                </a:solidFill>
              </a:rPr>
              <a:t> objectifs</a:t>
            </a:r>
            <a:endParaRPr lang="fr-FR" sz="14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8BB074E-8CD2-AE47-A70F-0DB2EC32FF48}"/>
              </a:ext>
            </a:extLst>
          </p:cNvPr>
          <p:cNvSpPr/>
          <p:nvPr/>
        </p:nvSpPr>
        <p:spPr>
          <a:xfrm>
            <a:off x="4115221" y="663651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/>
              <a:t>Mes</a:t>
            </a:r>
            <a:r>
              <a:rPr lang="fr-FR" b="1">
                <a:solidFill>
                  <a:srgbClr val="F16522"/>
                </a:solidFill>
              </a:rPr>
              <a:t> tâches</a:t>
            </a:r>
            <a:endParaRPr lang="fr-FR" sz="14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C94B57C-7613-A44A-9CC9-44889C28DB02}"/>
              </a:ext>
            </a:extLst>
          </p:cNvPr>
          <p:cNvSpPr/>
          <p:nvPr/>
        </p:nvSpPr>
        <p:spPr>
          <a:xfrm>
            <a:off x="588227" y="6629206"/>
            <a:ext cx="2879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/>
              <a:t>Où je</a:t>
            </a:r>
            <a:r>
              <a:rPr lang="fr-FR" b="1">
                <a:solidFill>
                  <a:srgbClr val="F16522"/>
                </a:solidFill>
              </a:rPr>
              <a:t> </a:t>
            </a:r>
            <a:r>
              <a:rPr lang="fr-FR" sz="1400"/>
              <a:t>trouve</a:t>
            </a:r>
            <a:r>
              <a:rPr lang="fr-FR" b="1">
                <a:solidFill>
                  <a:srgbClr val="F16522"/>
                </a:solidFill>
              </a:rPr>
              <a:t> </a:t>
            </a:r>
            <a:r>
              <a:rPr lang="fr-FR" sz="1400"/>
              <a:t>des</a:t>
            </a:r>
            <a:r>
              <a:rPr lang="fr-FR" b="1">
                <a:solidFill>
                  <a:srgbClr val="F16522"/>
                </a:solidFill>
              </a:rPr>
              <a:t> ressources</a:t>
            </a:r>
            <a:r>
              <a:rPr lang="fr-FR" sz="1400"/>
              <a:t>, et</a:t>
            </a:r>
            <a:r>
              <a:rPr lang="fr-FR" b="1">
                <a:solidFill>
                  <a:srgbClr val="F16522"/>
                </a:solidFill>
              </a:rPr>
              <a:t> personnes </a:t>
            </a:r>
            <a:r>
              <a:rPr lang="fr-FR" sz="1400"/>
              <a:t>avec qui je peux parler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324527-26F0-F443-AC11-6583D24DCEFB}"/>
              </a:ext>
            </a:extLst>
          </p:cNvPr>
          <p:cNvSpPr txBox="1"/>
          <p:nvPr/>
        </p:nvSpPr>
        <p:spPr>
          <a:xfrm>
            <a:off x="4104558" y="2996636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Mon</a:t>
            </a:r>
            <a:r>
              <a:rPr lang="fr-FR" b="1">
                <a:solidFill>
                  <a:srgbClr val="F16522"/>
                </a:solidFill>
              </a:rPr>
              <a:t> horaire</a:t>
            </a:r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17997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57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bg1"/>
                </a:solidFill>
              </a:rPr>
              <a:t>Plan d’apprentissage/travail en ligne</a:t>
            </a: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28468" y="6673452"/>
            <a:ext cx="475752" cy="4757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6608" y="3024631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E64DE93A-8857-A44B-B102-F197C8003BD9}"/>
              </a:ext>
            </a:extLst>
          </p:cNvPr>
          <p:cNvSpPr txBox="1"/>
          <p:nvPr/>
        </p:nvSpPr>
        <p:spPr>
          <a:xfrm>
            <a:off x="6977449" y="9061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B48AB-C4FC-5E43-8864-FD206F88C8E2}"/>
              </a:ext>
            </a:extLst>
          </p:cNvPr>
          <p:cNvSpPr txBox="1"/>
          <p:nvPr/>
        </p:nvSpPr>
        <p:spPr>
          <a:xfrm>
            <a:off x="3563871" y="3563346"/>
            <a:ext cx="327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Planifiez votre horaire: </a:t>
            </a:r>
            <a:r>
              <a:rPr lang="fr-FR" sz="12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LIEN</a:t>
            </a:r>
            <a:endParaRPr lang="fr-FR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Essayez une nouvelle technique de gestion du temps, comme la technique de </a:t>
            </a:r>
            <a:r>
              <a:rPr lang="fr-FR" sz="1200" dirty="0" err="1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Pomodoro</a:t>
            </a:r>
            <a:endParaRPr lang="fr-FR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Vous pouvez utiliser n'importe quelle technologie / outil pour votre emploi du temps, pas seulement cet espace.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23748B-23EA-A94F-A56A-E759DC45899E}"/>
              </a:ext>
            </a:extLst>
          </p:cNvPr>
          <p:cNvSpPr txBox="1"/>
          <p:nvPr/>
        </p:nvSpPr>
        <p:spPr>
          <a:xfrm>
            <a:off x="132939" y="3735729"/>
            <a:ext cx="327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Restez concentré pendant les cours synchrones et pendant vos études en fermant d'autres navigateurs et en mettant mon téléphone en mode silencieux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B7B772-71F0-2E40-AD47-B21F1A00CD52}"/>
              </a:ext>
            </a:extLst>
          </p:cNvPr>
          <p:cNvSpPr txBox="1"/>
          <p:nvPr/>
        </p:nvSpPr>
        <p:spPr>
          <a:xfrm>
            <a:off x="132939" y="7409256"/>
            <a:ext cx="327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Resté connecté (vérifier les annonces du prof)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Je peux toujours parler à ces personnes: __, ___, ___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Poser des questions à mon prof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A72A84-D25F-3948-9A16-B46EF1BBC855}"/>
              </a:ext>
            </a:extLst>
          </p:cNvPr>
          <p:cNvSpPr txBox="1"/>
          <p:nvPr/>
        </p:nvSpPr>
        <p:spPr>
          <a:xfrm>
            <a:off x="132939" y="1861533"/>
            <a:ext cx="314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Exemple: courir 2x par semaine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Entraînement virtuellement (par exemple, GNAC), applications gratuites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Sortez dans la nature (ou au moins un peu d'air frais)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AB042-1B47-4744-BCC3-010F80E85C05}"/>
              </a:ext>
            </a:extLst>
          </p:cNvPr>
          <p:cNvSpPr txBox="1"/>
          <p:nvPr/>
        </p:nvSpPr>
        <p:spPr>
          <a:xfrm>
            <a:off x="3499135" y="5459242"/>
            <a:ext cx="34555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Supprimer les applications de médias sociaux de mon téléphone, limiter le temps d'application, utiliser une application (par exemple, "Focus")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Dites aux membres de la famille quel est mon temps de travail et que j'ai besoin d'un temps ininterrompu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100" dirty="0"/>
              <a:t>Utilisez des écouteurs, créez une «playlist de travail»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483122-243A-984E-8503-FC87F6BC3E3E}"/>
              </a:ext>
            </a:extLst>
          </p:cNvPr>
          <p:cNvSpPr txBox="1"/>
          <p:nvPr/>
        </p:nvSpPr>
        <p:spPr>
          <a:xfrm>
            <a:off x="3563871" y="1861533"/>
            <a:ext cx="3275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Promenez le chien, préparez un nouveau repas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Me récompenser après une session d'étude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Faites une pause quand j'en ai besoin, méditez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Restez social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Lancer un journal de gratitude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0244B37-E33A-3444-B39C-3D8BE93EA29C}"/>
              </a:ext>
            </a:extLst>
          </p:cNvPr>
          <p:cNvSpPr txBox="1"/>
          <p:nvPr/>
        </p:nvSpPr>
        <p:spPr>
          <a:xfrm>
            <a:off x="132939" y="5589626"/>
            <a:ext cx="3173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Ce module de </a:t>
            </a:r>
            <a:r>
              <a:rPr lang="fr-FR" sz="1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Croissance et d’objectifs</a:t>
            </a:r>
            <a:r>
              <a:rPr lang="fr-FR" sz="1200" dirty="0"/>
              <a:t> explique comment définir des objectifs SMART et devenir un apprenant plus compétent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6470C37-6483-BA46-97F1-6B088FEB5067}"/>
              </a:ext>
            </a:extLst>
          </p:cNvPr>
          <p:cNvSpPr txBox="1"/>
          <p:nvPr/>
        </p:nvSpPr>
        <p:spPr>
          <a:xfrm>
            <a:off x="3563871" y="7196701"/>
            <a:ext cx="3321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Promène le chien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Prépare un nouveau repas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Me récompenser après une session d'étude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Faire une pause quand j'en ai besoin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Appelle un ami pour lui dire bonjour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fr-FR" sz="1200" dirty="0"/>
              <a:t>Explore la technologie utilisée dans le cours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748978-6DEE-5A4D-A6B2-9A278A7124AD}"/>
              </a:ext>
            </a:extLst>
          </p:cNvPr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Vous pouvez choisir la chronologie à utiliser pour chaque section, par exemple, quotidiennement.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Il y a d’excellentes ressources en ligne, par exemple: </a:t>
            </a:r>
            <a:r>
              <a:rPr lang="fr-FR" sz="80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fr-FR" sz="80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Icônes de: Freepik, Kiranshastry, Nikita Golubev, Kiranshastry, Catkuro, et Eucalyp de Flaticon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fr-FR" sz="800"/>
              <a:t>Créer par Alison Flynn. Les suggestions pour ce petit guide sont les bienvenues!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F91EC0-80AC-744A-87E3-AAB36F22F170}"/>
              </a:ext>
            </a:extLst>
          </p:cNvPr>
          <p:cNvSpPr txBox="1"/>
          <p:nvPr/>
        </p:nvSpPr>
        <p:spPr>
          <a:xfrm>
            <a:off x="4116839" y="4848482"/>
            <a:ext cx="285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je </a:t>
            </a:r>
            <a:r>
              <a:rPr lang="fr-FR" b="1" dirty="0" err="1">
                <a:solidFill>
                  <a:srgbClr val="F16522"/>
                </a:solidFill>
              </a:rPr>
              <a:t>minimize</a:t>
            </a:r>
            <a:r>
              <a:rPr lang="fr-FR" b="1" dirty="0">
                <a:solidFill>
                  <a:srgbClr val="F16522"/>
                </a:solidFill>
              </a:rPr>
              <a:t> les distractions</a:t>
            </a:r>
            <a:endParaRPr lang="fr-FR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97D5E68-C1C9-6D4C-85EA-25E066335A63}"/>
              </a:ext>
            </a:extLst>
          </p:cNvPr>
          <p:cNvSpPr txBox="1"/>
          <p:nvPr/>
        </p:nvSpPr>
        <p:spPr>
          <a:xfrm>
            <a:off x="652000" y="4848482"/>
            <a:ext cx="27769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Mon</a:t>
            </a:r>
            <a:r>
              <a:rPr lang="fr-FR" b="1">
                <a:solidFill>
                  <a:srgbClr val="F16522"/>
                </a:solidFill>
              </a:rPr>
              <a:t> espace</a:t>
            </a:r>
            <a:r>
              <a:rPr lang="fr-FR" sz="1100"/>
              <a:t> </a:t>
            </a:r>
            <a:r>
              <a:rPr lang="fr-FR" sz="1400"/>
              <a:t>de travail et comment je </a:t>
            </a:r>
            <a:r>
              <a:rPr lang="fr-FR" sz="1600" b="1">
                <a:solidFill>
                  <a:srgbClr val="F16522"/>
                </a:solidFill>
              </a:rPr>
              <a:t>fixe des limites</a:t>
            </a:r>
            <a:endParaRPr lang="fr-FR" sz="16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C51EAF6-55EF-8449-A95C-146180CC5CB1}"/>
              </a:ext>
            </a:extLst>
          </p:cNvPr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Comment je prends soin de mon santé </a:t>
            </a:r>
            <a:r>
              <a:rPr lang="fr-FR" b="1">
                <a:solidFill>
                  <a:srgbClr val="F16522"/>
                </a:solidFill>
              </a:rPr>
              <a:t>physique</a:t>
            </a:r>
            <a:endParaRPr lang="fr-FR" sz="1400" b="1">
              <a:solidFill>
                <a:srgbClr val="F1652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A4C511-C341-4543-90BA-8EAC5001A3A4}"/>
              </a:ext>
            </a:extLst>
          </p:cNvPr>
          <p:cNvSpPr txBox="1"/>
          <p:nvPr/>
        </p:nvSpPr>
        <p:spPr>
          <a:xfrm>
            <a:off x="0" y="733992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Remplissez. Affichez dans un endroit visible. Revisitez régulièrement </a:t>
            </a:r>
            <a:r>
              <a:rPr lang="fr-FR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B4A6A80-EBCF-0C42-A899-4F5E7E5F2132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/>
              <a:t>Comment je prends soin de mon santé </a:t>
            </a:r>
            <a:r>
              <a:rPr lang="fr-FR" b="1">
                <a:solidFill>
                  <a:srgbClr val="F16522"/>
                </a:solidFill>
              </a:rPr>
              <a:t>mental</a:t>
            </a:r>
            <a:endParaRPr lang="fr-FR" sz="14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BFC1568-8865-A847-BAA6-BADC4733E352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Mes</a:t>
            </a:r>
            <a:r>
              <a:rPr lang="fr-FR" b="1">
                <a:solidFill>
                  <a:srgbClr val="F16522"/>
                </a:solidFill>
              </a:rPr>
              <a:t> objectifs</a:t>
            </a:r>
            <a:endParaRPr lang="fr-FR" sz="14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D9BB502-82C7-C14D-920B-4E7A5DAA1FBA}"/>
              </a:ext>
            </a:extLst>
          </p:cNvPr>
          <p:cNvSpPr/>
          <p:nvPr/>
        </p:nvSpPr>
        <p:spPr>
          <a:xfrm>
            <a:off x="4115221" y="663651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/>
              <a:t>Mes</a:t>
            </a:r>
            <a:r>
              <a:rPr lang="fr-FR" b="1">
                <a:solidFill>
                  <a:srgbClr val="F16522"/>
                </a:solidFill>
              </a:rPr>
              <a:t> tâches</a:t>
            </a:r>
            <a:endParaRPr lang="fr-FR" sz="140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0397593-0856-EA42-A27A-6D51DEEFFC5B}"/>
              </a:ext>
            </a:extLst>
          </p:cNvPr>
          <p:cNvSpPr/>
          <p:nvPr/>
        </p:nvSpPr>
        <p:spPr>
          <a:xfrm>
            <a:off x="545622" y="6629206"/>
            <a:ext cx="288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/>
              <a:t>Où je</a:t>
            </a:r>
            <a:r>
              <a:rPr lang="fr-FR" b="1">
                <a:solidFill>
                  <a:srgbClr val="F16522"/>
                </a:solidFill>
              </a:rPr>
              <a:t> </a:t>
            </a:r>
            <a:r>
              <a:rPr lang="fr-FR" sz="1400"/>
              <a:t>trouve</a:t>
            </a:r>
            <a:r>
              <a:rPr lang="fr-FR" b="1">
                <a:solidFill>
                  <a:srgbClr val="F16522"/>
                </a:solidFill>
              </a:rPr>
              <a:t> des ressources</a:t>
            </a:r>
            <a:r>
              <a:rPr lang="fr-FR" sz="1400"/>
              <a:t>, et</a:t>
            </a:r>
            <a:r>
              <a:rPr lang="fr-FR" b="1">
                <a:solidFill>
                  <a:srgbClr val="F16522"/>
                </a:solidFill>
              </a:rPr>
              <a:t> personnes </a:t>
            </a:r>
            <a:r>
              <a:rPr lang="fr-FR" sz="1400"/>
              <a:t>avec qui je peux parler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DA7D065-773D-4E47-A726-4B38535EE727}"/>
              </a:ext>
            </a:extLst>
          </p:cNvPr>
          <p:cNvSpPr txBox="1"/>
          <p:nvPr/>
        </p:nvSpPr>
        <p:spPr>
          <a:xfrm>
            <a:off x="4104558" y="2996636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Mon</a:t>
            </a:r>
            <a:r>
              <a:rPr lang="fr-FR" b="1">
                <a:solidFill>
                  <a:srgbClr val="F16522"/>
                </a:solidFill>
              </a:rPr>
              <a:t> horaire</a:t>
            </a:r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89073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1005</Words>
  <Application>Microsoft Macintosh PowerPoint</Application>
  <PresentationFormat>Letter Paper (8.5x11 in)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Plan d’apprentissage/travail en ligne</vt:lpstr>
      <vt:lpstr>Plan d’apprentissage/travail en ligne</vt:lpstr>
      <vt:lpstr>Plan d’apprentissage/travail en ligne</vt:lpstr>
    </vt:vector>
  </TitlesOfParts>
  <Company>University of Ottawa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face-to-face classes online — FAST!</dc:title>
  <dc:creator>Alison Flynn</dc:creator>
  <cp:lastModifiedBy>Alison Flynn</cp:lastModifiedBy>
  <cp:revision>326</cp:revision>
  <cp:lastPrinted>2020-04-03T10:42:31Z</cp:lastPrinted>
  <dcterms:created xsi:type="dcterms:W3CDTF">2020-03-10T14:57:57Z</dcterms:created>
  <dcterms:modified xsi:type="dcterms:W3CDTF">2020-04-03T10:47:33Z</dcterms:modified>
</cp:coreProperties>
</file>